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Merriweather" panose="00000500000000000000" pitchFamily="2"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6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35ed0a2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35ed0a2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235ed0a22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235ed0a22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5c984ed7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235c984ed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5c984ed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235c984e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35c984ed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235c984ed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235c984ed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235c984ed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235c984ed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235c984ed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35c984ed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235c984ed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35c984ed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35c984ed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3.mp4"/><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video" Target="../media/media3.mp4"/></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5.mp4"/><Relationship Id="rId7" Type="http://schemas.openxmlformats.org/officeDocument/2006/relationships/image" Target="../media/image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video" Target="../media/media5.mp4"/></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7.mp4"/><Relationship Id="rId7" Type="http://schemas.openxmlformats.org/officeDocument/2006/relationships/image" Target="../media/image7.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video" Target="../media/media7.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8" y="328650"/>
            <a:ext cx="8520600" cy="205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Intelligent Line Marking Bot (iLMBt)</a:t>
            </a:r>
            <a:endParaRPr/>
          </a:p>
        </p:txBody>
      </p:sp>
      <p:pic>
        <p:nvPicPr>
          <p:cNvPr id="65" name="Google Shape;65;p13"/>
          <p:cNvPicPr preferRelativeResize="0"/>
          <p:nvPr/>
        </p:nvPicPr>
        <p:blipFill>
          <a:blip r:embed="rId3">
            <a:alphaModFix/>
          </a:blip>
          <a:stretch>
            <a:fillRect/>
          </a:stretch>
        </p:blipFill>
        <p:spPr>
          <a:xfrm>
            <a:off x="3343275" y="2511575"/>
            <a:ext cx="2457450" cy="245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Simulation Videos </a:t>
            </a:r>
            <a:endParaRPr/>
          </a:p>
        </p:txBody>
      </p:sp>
      <p:sp>
        <p:nvSpPr>
          <p:cNvPr id="120" name="Google Shape;120;p22"/>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logo!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ABSTRACT</a:t>
            </a:r>
            <a:endParaRPr/>
          </a:p>
        </p:txBody>
      </p:sp>
      <p:sp>
        <p:nvSpPr>
          <p:cNvPr id="71" name="Google Shape;71;p14"/>
          <p:cNvSpPr txBox="1"/>
          <p:nvPr/>
        </p:nvSpPr>
        <p:spPr>
          <a:xfrm>
            <a:off x="4554650" y="-92375"/>
            <a:ext cx="4602300" cy="5086800"/>
          </a:xfrm>
          <a:prstGeom prst="rect">
            <a:avLst/>
          </a:prstGeom>
          <a:noFill/>
          <a:ln>
            <a:noFill/>
          </a:ln>
        </p:spPr>
        <p:txBody>
          <a:bodyPr spcFirstLastPara="1" wrap="square" lIns="91425" tIns="91425" rIns="91425" bIns="91425" anchor="t" anchorCtr="0">
            <a:noAutofit/>
          </a:bodyPr>
          <a:lstStyle/>
          <a:p>
            <a:pPr marL="8807" marR="171450" lvl="0" indent="-8807" algn="just" rtl="0">
              <a:lnSpc>
                <a:spcPct val="95794"/>
              </a:lnSpc>
              <a:spcBef>
                <a:spcPts val="1799"/>
              </a:spcBef>
              <a:spcAft>
                <a:spcPts val="0"/>
              </a:spcAft>
              <a:buNone/>
            </a:pPr>
            <a:r>
              <a:rPr lang="en" sz="1600">
                <a:latin typeface="Times New Roman"/>
                <a:ea typeface="Times New Roman"/>
                <a:cs typeface="Times New Roman"/>
                <a:sym typeface="Times New Roman"/>
              </a:rPr>
              <a:t>In today’s age</a:t>
            </a:r>
            <a:r>
              <a:rPr lang="en" sz="1500">
                <a:latin typeface="Times New Roman"/>
                <a:ea typeface="Times New Roman"/>
                <a:cs typeface="Times New Roman"/>
                <a:sym typeface="Times New Roman"/>
              </a:rPr>
              <a:t> </a:t>
            </a:r>
            <a:r>
              <a:rPr lang="en" sz="1600">
                <a:latin typeface="Times New Roman"/>
                <a:ea typeface="Times New Roman"/>
                <a:cs typeface="Times New Roman"/>
                <a:sym typeface="Times New Roman"/>
              </a:rPr>
              <a:t>robots are used in various fields for various applications. The issue is marking field lines manually in a sports ground especially on gravel or sand grounds, which may lead to error and high time consumption. So we have designed an autonomous line marking bot, which can complete this process with ease. Our robot is aimed to provide accurate marking of any field within less time frame using sensors fusion algorithms to fuse various sensors to accurately localise the robot. Path planning algorithm is then used to navigate the robot to the end position. Simulation of the robot is done in Matlab - Simulink software using the existing libraries. After the simulation is successful the code is tested on an actual robot. The mechanical team will work on the design part. Proper suspensions and  steering mechanisms will be made to overcome the uneven nature or the ground. Finally the code will be optimised and field tested till the desired accuracy is obtained.</a:t>
            </a:r>
            <a:endParaRPr sz="26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Unique Features</a:t>
            </a:r>
            <a:endParaRPr b="1"/>
          </a:p>
        </p:txBody>
      </p:sp>
      <p:sp>
        <p:nvSpPr>
          <p:cNvPr id="77" name="Google Shape;77;p15"/>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b="1"/>
              <a:t>All terrain design</a:t>
            </a:r>
            <a:r>
              <a:rPr lang="en"/>
              <a:t> </a:t>
            </a:r>
            <a:endParaRPr/>
          </a:p>
          <a:p>
            <a:pPr marL="457200" lvl="0" indent="-311150" algn="l" rtl="0">
              <a:spcBef>
                <a:spcPts val="0"/>
              </a:spcBef>
              <a:spcAft>
                <a:spcPts val="0"/>
              </a:spcAft>
              <a:buSzPts val="1300"/>
              <a:buChar char="-"/>
            </a:pPr>
            <a:r>
              <a:rPr lang="en"/>
              <a:t>4 wheel drive</a:t>
            </a:r>
            <a:endParaRPr/>
          </a:p>
          <a:p>
            <a:pPr marL="457200" lvl="0" indent="-311150" algn="l" rtl="0">
              <a:spcBef>
                <a:spcPts val="0"/>
              </a:spcBef>
              <a:spcAft>
                <a:spcPts val="0"/>
              </a:spcAft>
              <a:buSzPts val="1300"/>
              <a:buChar char="-"/>
            </a:pPr>
            <a:r>
              <a:rPr lang="en"/>
              <a:t>4 wheel steering, 2 wheel steering, differential turning </a:t>
            </a:r>
            <a:endParaRPr/>
          </a:p>
          <a:p>
            <a:pPr marL="457200" lvl="0" indent="-311150" algn="l" rtl="0">
              <a:spcBef>
                <a:spcPts val="0"/>
              </a:spcBef>
              <a:spcAft>
                <a:spcPts val="0"/>
              </a:spcAft>
              <a:buSzPts val="1300"/>
              <a:buChar char="-"/>
            </a:pPr>
            <a:r>
              <a:rPr lang="en" b="1"/>
              <a:t>Completely autonomous </a:t>
            </a:r>
            <a:endParaRPr b="1"/>
          </a:p>
          <a:p>
            <a:pPr marL="457200" lvl="0" indent="-311150" algn="l" rtl="0">
              <a:spcBef>
                <a:spcPts val="0"/>
              </a:spcBef>
              <a:spcAft>
                <a:spcPts val="0"/>
              </a:spcAft>
              <a:buSzPts val="1300"/>
              <a:buChar char="-"/>
            </a:pPr>
            <a:r>
              <a:rPr lang="en" b="1"/>
              <a:t>Custom app for tracking bot and powder level</a:t>
            </a:r>
            <a:endParaRPr b="1"/>
          </a:p>
          <a:p>
            <a:pPr marL="457200" lvl="0" indent="-311150" algn="l" rtl="0">
              <a:spcBef>
                <a:spcPts val="0"/>
              </a:spcBef>
              <a:spcAft>
                <a:spcPts val="0"/>
              </a:spcAft>
              <a:buSzPts val="1300"/>
              <a:buChar char="-"/>
            </a:pPr>
            <a:r>
              <a:rPr lang="en"/>
              <a:t>Manual override is also possible </a:t>
            </a:r>
            <a:endParaRPr/>
          </a:p>
          <a:p>
            <a:pPr marL="457200" lvl="0" indent="-311150" algn="l" rtl="0">
              <a:spcBef>
                <a:spcPts val="0"/>
              </a:spcBef>
              <a:spcAft>
                <a:spcPts val="0"/>
              </a:spcAft>
              <a:buSzPts val="1300"/>
              <a:buChar char="-"/>
            </a:pPr>
            <a:r>
              <a:rPr lang="en"/>
              <a:t>Obstacle avoidance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Autonomous </a:t>
            </a:r>
            <a:endParaRPr/>
          </a:p>
        </p:txBody>
      </p:sp>
      <p:sp>
        <p:nvSpPr>
          <p:cNvPr id="83" name="Google Shape;83;p1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Using GPS, IMU position and orientation is retrieved</a:t>
            </a:r>
            <a:endParaRPr/>
          </a:p>
          <a:p>
            <a:pPr marL="457200" lvl="0" indent="-311150" algn="l" rtl="0">
              <a:spcBef>
                <a:spcPts val="0"/>
              </a:spcBef>
              <a:spcAft>
                <a:spcPts val="0"/>
              </a:spcAft>
              <a:buSzPts val="1300"/>
              <a:buChar char="-"/>
            </a:pPr>
            <a:r>
              <a:rPr lang="en"/>
              <a:t>Using lidar the obstacle position is obtained and the bot is manoeuvred or notified to user via app in case of complete obstruction.</a:t>
            </a:r>
            <a:endParaRPr/>
          </a:p>
          <a:p>
            <a:pPr marL="457200" lvl="0" indent="-311150" algn="l" rtl="0">
              <a:spcBef>
                <a:spcPts val="0"/>
              </a:spcBef>
              <a:spcAft>
                <a:spcPts val="0"/>
              </a:spcAft>
              <a:buSzPts val="1300"/>
              <a:buChar char="-"/>
            </a:pPr>
            <a:r>
              <a:rPr lang="en"/>
              <a:t>The sensor values are passed through a filter to reduced the noise</a:t>
            </a:r>
            <a:endParaRPr/>
          </a:p>
          <a:p>
            <a:pPr marL="457200" lvl="0" indent="-311150" algn="l" rtl="0">
              <a:spcBef>
                <a:spcPts val="0"/>
              </a:spcBef>
              <a:spcAft>
                <a:spcPts val="0"/>
              </a:spcAft>
              <a:buSzPts val="1300"/>
              <a:buChar char="-"/>
            </a:pPr>
            <a:r>
              <a:rPr lang="en"/>
              <a:t>The filtered values are used to calculate the kinematics of the bot.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61375" y="361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 features </a:t>
            </a:r>
            <a:endParaRPr/>
          </a:p>
        </p:txBody>
      </p:sp>
      <p:pic>
        <p:nvPicPr>
          <p:cNvPr id="2" name="React App - Google Chrome 2022-03-08 12-28-05">
            <a:hlinkClick r:id="" action="ppaction://media"/>
            <a:extLst>
              <a:ext uri="{FF2B5EF4-FFF2-40B4-BE49-F238E27FC236}">
                <a16:creationId xmlns:a16="http://schemas.microsoft.com/office/drawing/2014/main" id="{E888FD4D-CA55-42C5-B31F-E1E93B628F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3590" y="1591508"/>
            <a:ext cx="4009035" cy="212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Things to be done </a:t>
            </a:r>
            <a:endParaRPr/>
          </a:p>
        </p:txBody>
      </p:sp>
      <p:sp>
        <p:nvSpPr>
          <p:cNvPr id="96" name="Google Shape;96;p18"/>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Custom PCB followed by robust wiring</a:t>
            </a:r>
            <a:endParaRPr/>
          </a:p>
          <a:p>
            <a:pPr marL="457200" lvl="0" indent="-311150" algn="l" rtl="0">
              <a:spcBef>
                <a:spcPts val="0"/>
              </a:spcBef>
              <a:spcAft>
                <a:spcPts val="0"/>
              </a:spcAft>
              <a:buSzPts val="1300"/>
              <a:buChar char="-"/>
            </a:pPr>
            <a:r>
              <a:rPr lang="en"/>
              <a:t>Calibration and tests</a:t>
            </a:r>
            <a:endParaRPr/>
          </a:p>
          <a:p>
            <a:pPr marL="457200" lvl="0" indent="-311150" algn="l" rtl="0">
              <a:spcBef>
                <a:spcPts val="0"/>
              </a:spcBef>
              <a:spcAft>
                <a:spcPts val="0"/>
              </a:spcAft>
              <a:buSzPts val="1300"/>
              <a:buChar char="-"/>
            </a:pPr>
            <a:r>
              <a:rPr lang="en"/>
              <a:t>Endurance testing </a:t>
            </a:r>
            <a:endParaRPr/>
          </a:p>
          <a:p>
            <a:pPr marL="457200" lvl="0" indent="-311150" algn="l" rtl="0">
              <a:spcBef>
                <a:spcPts val="0"/>
              </a:spcBef>
              <a:spcAft>
                <a:spcPts val="0"/>
              </a:spcAft>
              <a:buSzPts val="1300"/>
              <a:buChar char="-"/>
            </a:pPr>
            <a:r>
              <a:rPr lang="en"/>
              <a:t>Product oriented approach for the next iteration</a:t>
            </a:r>
            <a:endParaRPr/>
          </a:p>
          <a:p>
            <a:pPr marL="45720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Simulation Videos </a:t>
            </a:r>
            <a:endParaRPr/>
          </a:p>
          <a:p>
            <a:pPr marL="0" lvl="0" indent="0" algn="l" rtl="0">
              <a:spcBef>
                <a:spcPts val="0"/>
              </a:spcBef>
              <a:spcAft>
                <a:spcPts val="0"/>
              </a:spcAft>
              <a:buNone/>
            </a:pPr>
            <a:endParaRPr/>
          </a:p>
        </p:txBody>
      </p:sp>
      <p:sp>
        <p:nvSpPr>
          <p:cNvPr id="102" name="Google Shape;102;p19"/>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Autonomous line marking </a:t>
            </a:r>
            <a:endParaRPr/>
          </a:p>
        </p:txBody>
      </p:sp>
      <p:pic>
        <p:nvPicPr>
          <p:cNvPr id="2" name="path rviz">
            <a:hlinkClick r:id="" action="ppaction://media"/>
            <a:extLst>
              <a:ext uri="{FF2B5EF4-FFF2-40B4-BE49-F238E27FC236}">
                <a16:creationId xmlns:a16="http://schemas.microsoft.com/office/drawing/2014/main" id="{8FC3FB29-9338-4CE3-AF1F-C0DC30A673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214042" y="1102450"/>
            <a:ext cx="3804183" cy="3814750"/>
          </a:xfrm>
          <a:prstGeom prst="rect">
            <a:avLst/>
          </a:prstGeom>
        </p:spPr>
      </p:pic>
      <p:pic>
        <p:nvPicPr>
          <p:cNvPr id="3" name="path gaz">
            <a:hlinkClick r:id="" action="ppaction://media"/>
            <a:extLst>
              <a:ext uri="{FF2B5EF4-FFF2-40B4-BE49-F238E27FC236}">
                <a16:creationId xmlns:a16="http://schemas.microsoft.com/office/drawing/2014/main" id="{DC9E98D2-BA81-4030-8C77-006841DAD95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47980" y="1102450"/>
            <a:ext cx="3984295" cy="3814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6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3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Simulation Videos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8" name="Google Shape;108;p20"/>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Obstacle avoidance</a:t>
            </a:r>
            <a:endParaRPr/>
          </a:p>
        </p:txBody>
      </p:sp>
      <p:pic>
        <p:nvPicPr>
          <p:cNvPr id="2" name="obstacle rviz">
            <a:hlinkClick r:id="" action="ppaction://media"/>
            <a:extLst>
              <a:ext uri="{FF2B5EF4-FFF2-40B4-BE49-F238E27FC236}">
                <a16:creationId xmlns:a16="http://schemas.microsoft.com/office/drawing/2014/main" id="{730F13DE-7997-410A-AC01-C077CF9B95B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10800000">
            <a:off x="124347" y="1076598"/>
            <a:ext cx="4081256" cy="3866453"/>
          </a:xfrm>
          <a:prstGeom prst="rect">
            <a:avLst/>
          </a:prstGeom>
        </p:spPr>
      </p:pic>
      <p:pic>
        <p:nvPicPr>
          <p:cNvPr id="4" name="obstacle gaz">
            <a:hlinkClick r:id="" action="ppaction://media"/>
            <a:extLst>
              <a:ext uri="{FF2B5EF4-FFF2-40B4-BE49-F238E27FC236}">
                <a16:creationId xmlns:a16="http://schemas.microsoft.com/office/drawing/2014/main" id="{4073CBCE-C2BE-48BB-A4AC-FFF5A22CC0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08059" y="1076598"/>
            <a:ext cx="4124216" cy="38664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8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1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Simulation Videos </a:t>
            </a:r>
            <a:endParaRPr/>
          </a:p>
        </p:txBody>
      </p:sp>
      <p:sp>
        <p:nvSpPr>
          <p:cNvPr id="114" name="Google Shape;114;p21"/>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 logo!</a:t>
            </a:r>
            <a:endParaRPr/>
          </a:p>
        </p:txBody>
      </p:sp>
      <p:pic>
        <p:nvPicPr>
          <p:cNvPr id="2" name="krviz">
            <a:hlinkClick r:id="" action="ppaction://media"/>
            <a:extLst>
              <a:ext uri="{FF2B5EF4-FFF2-40B4-BE49-F238E27FC236}">
                <a16:creationId xmlns:a16="http://schemas.microsoft.com/office/drawing/2014/main" id="{856A0FB0-1082-44D0-BB53-D9BD5C74C95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2714" y="1178463"/>
            <a:ext cx="3825511" cy="3662723"/>
          </a:xfrm>
          <a:prstGeom prst="rect">
            <a:avLst/>
          </a:prstGeom>
        </p:spPr>
      </p:pic>
      <p:pic>
        <p:nvPicPr>
          <p:cNvPr id="3" name="k gaz">
            <a:hlinkClick r:id="" action="ppaction://media"/>
            <a:extLst>
              <a:ext uri="{FF2B5EF4-FFF2-40B4-BE49-F238E27FC236}">
                <a16:creationId xmlns:a16="http://schemas.microsoft.com/office/drawing/2014/main" id="{08B0D44F-93AE-4960-B12D-516428CF4E5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342361" y="653094"/>
            <a:ext cx="2962687" cy="41880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0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60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321</Words>
  <Application>Microsoft Office PowerPoint</Application>
  <PresentationFormat>On-screen Show (16:9)</PresentationFormat>
  <Paragraphs>30</Paragraphs>
  <Slides>10</Slides>
  <Notes>10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Arial</vt:lpstr>
      <vt:lpstr>Times New Roman</vt:lpstr>
      <vt:lpstr>Roboto</vt:lpstr>
      <vt:lpstr>Merriweather</vt:lpstr>
      <vt:lpstr>Paradigm</vt:lpstr>
      <vt:lpstr>Intelligent Line Marking Bot (iLMBt)</vt:lpstr>
      <vt:lpstr>ABSTRACT</vt:lpstr>
      <vt:lpstr>Unique Features</vt:lpstr>
      <vt:lpstr>Autonomous </vt:lpstr>
      <vt:lpstr>App features </vt:lpstr>
      <vt:lpstr>Things to be done </vt:lpstr>
      <vt:lpstr>Simulation Videos  </vt:lpstr>
      <vt:lpstr>Simulation Videos   </vt:lpstr>
      <vt:lpstr>Simulation Videos </vt:lpstr>
      <vt:lpstr>Simulation Videos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Line Marking Bot (iLMBt)</dc:title>
  <cp:lastModifiedBy>Mahmood K</cp:lastModifiedBy>
  <cp:revision>3</cp:revision>
  <dcterms:modified xsi:type="dcterms:W3CDTF">2022-04-06T04:50:37Z</dcterms:modified>
</cp:coreProperties>
</file>